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CBF7C-E0CC-4062-B753-EBBEE1FE9A1C}" type="datetimeFigureOut">
              <a:rPr lang="en-US" smtClean="0"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3FFF7-B421-49CC-BDDB-9F873035B8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Applications of Trigonometry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Always Draw a PICTURE!!!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922" t="72396" r="31696" b="19186"/>
          <a:stretch>
            <a:fillRect/>
          </a:stretch>
        </p:blipFill>
        <p:spPr bwMode="auto">
          <a:xfrm>
            <a:off x="4343400" y="4267200"/>
            <a:ext cx="3810000" cy="17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2227" t="72396" r="9469" b="12452"/>
          <a:stretch>
            <a:fillRect/>
          </a:stretch>
        </p:blipFill>
        <p:spPr bwMode="auto">
          <a:xfrm>
            <a:off x="4953000" y="3962400"/>
            <a:ext cx="3581400" cy="230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715000" y="4114800"/>
            <a:ext cx="762000" cy="381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230" t="42090" r="5547" b="52859"/>
          <a:stretch>
            <a:fillRect/>
          </a:stretch>
        </p:blipFill>
        <p:spPr bwMode="auto">
          <a:xfrm>
            <a:off x="533400" y="2971800"/>
            <a:ext cx="685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851" t="38723" r="57845" b="41073"/>
          <a:stretch>
            <a:fillRect/>
          </a:stretch>
        </p:blipFill>
        <p:spPr bwMode="auto">
          <a:xfrm>
            <a:off x="1143000" y="3352799"/>
            <a:ext cx="2971800" cy="254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844" t="20203" r="4240" b="61277"/>
          <a:stretch>
            <a:fillRect/>
          </a:stretch>
        </p:blipFill>
        <p:spPr bwMode="auto">
          <a:xfrm>
            <a:off x="1524000" y="2590800"/>
            <a:ext cx="622761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71600" y="2438400"/>
            <a:ext cx="48768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0" y="4419600"/>
            <a:ext cx="609600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p.368 (37-48)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618" t="45458" r="9470" b="44440"/>
          <a:stretch>
            <a:fillRect/>
          </a:stretch>
        </p:blipFill>
        <p:spPr bwMode="auto">
          <a:xfrm>
            <a:off x="914400" y="3352800"/>
            <a:ext cx="693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14600" y="3733800"/>
            <a:ext cx="609600" cy="53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29200" y="3657600"/>
            <a:ext cx="3810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15200" y="3657600"/>
            <a:ext cx="5334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618" t="60610" r="47385" b="27605"/>
          <a:stretch>
            <a:fillRect/>
          </a:stretch>
        </p:blipFill>
        <p:spPr bwMode="auto">
          <a:xfrm>
            <a:off x="1524000" y="2362200"/>
            <a:ext cx="4800600" cy="25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962400" y="2209800"/>
            <a:ext cx="9144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2615" t="60611" r="31696" b="27604"/>
          <a:stretch>
            <a:fillRect/>
          </a:stretch>
        </p:blipFill>
        <p:spPr bwMode="auto">
          <a:xfrm>
            <a:off x="685800" y="3810000"/>
            <a:ext cx="3962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05000" y="3657600"/>
            <a:ext cx="990600" cy="533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2226" t="58927" r="10777" b="27604"/>
          <a:stretch>
            <a:fillRect/>
          </a:stretch>
        </p:blipFill>
        <p:spPr bwMode="auto">
          <a:xfrm>
            <a:off x="685800" y="3657600"/>
            <a:ext cx="4495800" cy="276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52600" y="3810000"/>
            <a:ext cx="990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311" t="72396" r="47385" b="15819"/>
          <a:stretch>
            <a:fillRect/>
          </a:stretch>
        </p:blipFill>
        <p:spPr bwMode="auto">
          <a:xfrm>
            <a:off x="1295400" y="3581400"/>
            <a:ext cx="4724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953000" y="3733800"/>
            <a:ext cx="9906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</Words>
  <Application>Microsoft Office PowerPoint</Application>
  <PresentationFormat>On-screen Show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Applications of Trigonometry</vt:lpstr>
      <vt:lpstr>Slide 2</vt:lpstr>
      <vt:lpstr>Slide 3</vt:lpstr>
      <vt:lpstr>Slide 4</vt:lpstr>
      <vt:lpstr>p.368 (37-48)</vt:lpstr>
      <vt:lpstr>Slide 6</vt:lpstr>
      <vt:lpstr>Slide 7</vt:lpstr>
      <vt:lpstr>Slide 8</vt:lpstr>
      <vt:lpstr>Slide 9</vt:lpstr>
      <vt:lpstr>Slide 10</vt:lpstr>
      <vt:lpstr>Slide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of Trigonometry</dc:title>
  <dc:creator>Us</dc:creator>
  <cp:lastModifiedBy>Us</cp:lastModifiedBy>
  <cp:revision>1</cp:revision>
  <dcterms:created xsi:type="dcterms:W3CDTF">2010-12-08T04:27:23Z</dcterms:created>
  <dcterms:modified xsi:type="dcterms:W3CDTF">2010-12-08T04:37:10Z</dcterms:modified>
</cp:coreProperties>
</file>